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Resultado de imagen para el atomo de hidroge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479" y="840256"/>
            <a:ext cx="55054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73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42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200" y="2924805"/>
            <a:ext cx="4753638" cy="235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44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1266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669" y="2858294"/>
            <a:ext cx="56007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9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Resultado de imagen para el atomo de hidroge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444" y="2958306"/>
            <a:ext cx="15811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el atomo de hidroge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973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8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Resultado de imagen para el atomo de hidroge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831" y="3544094"/>
            <a:ext cx="22383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87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04" y="2687021"/>
            <a:ext cx="3771429" cy="28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04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095" y="2160588"/>
            <a:ext cx="516984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3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9" y="2615406"/>
            <a:ext cx="30099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91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7170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327" y="2160588"/>
            <a:ext cx="4387383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15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8194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394" y="2160588"/>
            <a:ext cx="517524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299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9218" name="Picture 2" descr="Resultado de imagen para serie de bal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82" y="2160588"/>
            <a:ext cx="5025074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7719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0</Words>
  <Application>Microsoft Office PowerPoint</Application>
  <PresentationFormat>Panorámica</PresentationFormat>
  <Paragraphs>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Montoya</dc:creator>
  <cp:lastModifiedBy>Montoya</cp:lastModifiedBy>
  <cp:revision>3</cp:revision>
  <dcterms:created xsi:type="dcterms:W3CDTF">2017-11-25T17:28:01Z</dcterms:created>
  <dcterms:modified xsi:type="dcterms:W3CDTF">2017-11-25T18:29:56Z</dcterms:modified>
</cp:coreProperties>
</file>