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 descr="Resultado de imagen para el atomo de hidroge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479" y="840256"/>
            <a:ext cx="5505450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73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42" name="Picture 2" descr="Resultado de imagen para serie de balm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200" y="2924805"/>
            <a:ext cx="4753638" cy="2353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442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1266" name="Picture 2" descr="Resultado de imagen para serie de balm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669" y="2858294"/>
            <a:ext cx="5600700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890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2050" name="Picture 2" descr="Resultado de imagen para el atomo de hidrogen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444" y="2958306"/>
            <a:ext cx="158115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sultado de imagen para el atomo de hidrog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2973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81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3074" name="Picture 2" descr="Resultado de imagen para el atomo de hidrogen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831" y="3544094"/>
            <a:ext cx="22383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873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098" name="Picture 2" descr="Resultado de imagen para serie de balm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304" y="2687021"/>
            <a:ext cx="3771429" cy="282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042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122" name="Picture 2" descr="Resultado de imagen para serie de balm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095" y="2160588"/>
            <a:ext cx="5169847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130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6146" name="Picture 2" descr="Resultado de imagen para serie de balm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069" y="2615406"/>
            <a:ext cx="30099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3916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7170" name="Picture 2" descr="Resultado de imagen para serie de balm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327" y="2160588"/>
            <a:ext cx="4387383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154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8194" name="Picture 2" descr="Resultado de imagen para serie de balm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394" y="2160588"/>
            <a:ext cx="5175249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299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9218" name="Picture 2" descr="Resultado de imagen para serie de balm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482" y="2160588"/>
            <a:ext cx="5025074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77194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</TotalTime>
  <Words>0</Words>
  <Application>Microsoft Office PowerPoint</Application>
  <PresentationFormat>Panorámica</PresentationFormat>
  <Paragraphs>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Montoya</dc:creator>
  <cp:lastModifiedBy>Montoya</cp:lastModifiedBy>
  <cp:revision>3</cp:revision>
  <dcterms:created xsi:type="dcterms:W3CDTF">2017-11-25T17:28:01Z</dcterms:created>
  <dcterms:modified xsi:type="dcterms:W3CDTF">2017-11-25T18:29:56Z</dcterms:modified>
</cp:coreProperties>
</file>